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74" d="100"/>
          <a:sy n="74" d="100"/>
        </p:scale>
        <p:origin x="295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17/04/2025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10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17/04/2025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19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17/04/2025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35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17/04/2025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45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17/04/2025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82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17/04/2025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99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17/04/2025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93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17/04/2025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712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17/04/2025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43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17/04/2025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21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17/04/2025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56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E90084-EDD1-4C3F-879A-9B4598566933}" type="datetimeFigureOut">
              <a:rPr lang="it-IT" smtClean="0"/>
              <a:t>17/04/2025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07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.unionepedemontana.pr.it/centriestiv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440667F5-AA18-F489-AC95-7B4905E71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29" y="3855"/>
            <a:ext cx="7562404" cy="1068795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107495B-F87C-400A-9B11-83034D2A5787}"/>
              </a:ext>
            </a:extLst>
          </p:cNvPr>
          <p:cNvSpPr txBox="1"/>
          <p:nvPr/>
        </p:nvSpPr>
        <p:spPr>
          <a:xfrm>
            <a:off x="186504" y="8279851"/>
            <a:ext cx="7104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dirty="0" smtClean="0">
                <a:solidFill>
                  <a:srgbClr val="FFFFFF"/>
                </a:solidFill>
                <a:latin typeface="Raleway" pitchFamily="34"/>
              </a:rPr>
              <a:t>Le </a:t>
            </a:r>
            <a:r>
              <a:rPr lang="it-IT" sz="1600" dirty="0">
                <a:solidFill>
                  <a:srgbClr val="FFFFFF"/>
                </a:solidFill>
                <a:latin typeface="Raleway" pitchFamily="34"/>
              </a:rPr>
              <a:t>famiglie potranno presentare le domande </a:t>
            </a:r>
            <a:r>
              <a:rPr lang="it-IT" sz="1600" dirty="0" smtClean="0">
                <a:solidFill>
                  <a:srgbClr val="FFFFFF"/>
                </a:solidFill>
                <a:latin typeface="Raleway" pitchFamily="34"/>
              </a:rPr>
              <a:t>online utilizzando </a:t>
            </a:r>
            <a:r>
              <a:rPr lang="it-IT" sz="1600" dirty="0">
                <a:solidFill>
                  <a:srgbClr val="FFFFFF"/>
                </a:solidFill>
                <a:latin typeface="Raleway" pitchFamily="34"/>
              </a:rPr>
              <a:t>il seguente link </a:t>
            </a:r>
            <a:r>
              <a:rPr lang="it-IT" sz="1400" u="sng" dirty="0">
                <a:hlinkClick r:id="rId3"/>
              </a:rPr>
              <a:t>http://intranet.unionepedemontana.pr.it/centriestivi</a:t>
            </a:r>
            <a:endParaRPr lang="it-IT" sz="1400" dirty="0">
              <a:solidFill>
                <a:srgbClr val="FFFFFF"/>
              </a:solidFill>
              <a:latin typeface="Raleway" pitchFamily="34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u="sng" dirty="0">
                <a:solidFill>
                  <a:srgbClr val="FFFFFF"/>
                </a:solidFill>
                <a:latin typeface="Raleway" pitchFamily="34"/>
              </a:rPr>
              <a:t>dal 22 aprile al 27 maggio 2025 (ore 12.00</a:t>
            </a:r>
            <a:r>
              <a:rPr lang="it-IT" sz="1600" b="1" u="sng" dirty="0" smtClean="0">
                <a:solidFill>
                  <a:srgbClr val="FFFFFF"/>
                </a:solidFill>
                <a:latin typeface="Raleway" pitchFamily="34"/>
              </a:rPr>
              <a:t>)</a:t>
            </a:r>
            <a:endParaRPr lang="it-IT" sz="1600" dirty="0">
              <a:solidFill>
                <a:srgbClr val="FFFFFF"/>
              </a:solidFill>
              <a:latin typeface="Raleway" pitchFamily="34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F4F3556-72FB-6E9D-EC3F-8EAAFAEDF5E1}"/>
              </a:ext>
            </a:extLst>
          </p:cNvPr>
          <p:cNvSpPr txBox="1"/>
          <p:nvPr/>
        </p:nvSpPr>
        <p:spPr>
          <a:xfrm>
            <a:off x="6065061" y="9885941"/>
            <a:ext cx="1226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061" y="9726746"/>
            <a:ext cx="666504" cy="87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578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25</Words>
  <Application>Microsoft Office PowerPoint</Application>
  <PresentationFormat>Personalizzato</PresentationFormat>
  <Paragraphs>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Raleway</vt:lpstr>
      <vt:lpstr>Tema di Office</vt:lpstr>
      <vt:lpstr>Presentazione standard di PowerPoint</vt:lpstr>
    </vt:vector>
  </TitlesOfParts>
  <Company>Regione Emilia-Romagna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Niboli Francesco</dc:creator>
  <cp:lastModifiedBy>Filippo Adorni</cp:lastModifiedBy>
  <cp:revision>9</cp:revision>
  <dcterms:created xsi:type="dcterms:W3CDTF">2024-03-25T09:21:56Z</dcterms:created>
  <dcterms:modified xsi:type="dcterms:W3CDTF">2025-04-17T11:56:34Z</dcterms:modified>
</cp:coreProperties>
</file>